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16" r:id="rId3"/>
    <p:sldId id="318" r:id="rId4"/>
    <p:sldId id="270" r:id="rId5"/>
    <p:sldId id="319" r:id="rId6"/>
    <p:sldId id="320" r:id="rId7"/>
    <p:sldId id="321" r:id="rId8"/>
    <p:sldId id="27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6229" y="16669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Ягоды, бананы, филины, панама, помада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xn--80aaag5bf6aii.xn--p1ai/img/cliparts/%5bxn--80aaag5bf6aii.xn--p1ai%5d_Image_14334277659588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67" r="3687" b="81457"/>
          <a:stretch/>
        </p:blipFill>
        <p:spPr bwMode="auto">
          <a:xfrm>
            <a:off x="2427514" y="1450328"/>
            <a:ext cx="2307773" cy="20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drawing.ru/images/articles/110-banan/bana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229" y="3984639"/>
            <a:ext cx="2198913" cy="21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playing-field.ru/img/2015/052122/07483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972" y="3984639"/>
            <a:ext cx="2830285" cy="23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thetrendygirl.net/cms/wp-content/uploads/2010/10/illustrations-girly-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86" t="14247" r="49469" b="16968"/>
          <a:stretch/>
        </p:blipFill>
        <p:spPr bwMode="auto">
          <a:xfrm>
            <a:off x="5259157" y="3819147"/>
            <a:ext cx="972915" cy="21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parnasse.ru/upload/blogs/041620d0088afb1d28da65af7fc574c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68" t="4205" r="2512" b="4428"/>
          <a:stretch/>
        </p:blipFill>
        <p:spPr bwMode="auto">
          <a:xfrm>
            <a:off x="9049357" y="1338627"/>
            <a:ext cx="2020512" cy="25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parnasse.ru/upload/blogs/041620d0088afb1d28da65af7fc574c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" t="4205" r="17645" b="3835"/>
          <a:stretch/>
        </p:blipFill>
        <p:spPr bwMode="auto">
          <a:xfrm>
            <a:off x="6867986" y="1338627"/>
            <a:ext cx="2181371" cy="2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0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ages.reklama.com.ua/2015-04-14/3791742/photos0-800x6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0" t="9525" r="30899" b="20571"/>
          <a:stretch/>
        </p:blipFill>
        <p:spPr bwMode="auto">
          <a:xfrm>
            <a:off x="979716" y="1676400"/>
            <a:ext cx="161951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klevoe.inetio.ru/site/upload/onas/tele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431" y="1676400"/>
            <a:ext cx="4035425" cy="21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www.laes.ru/content/strok/2008/08_03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7061" y="1217881"/>
            <a:ext cx="2413453" cy="23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free-lancers.net/posted_files/N04A8A39B0E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226" y="4421641"/>
            <a:ext cx="2456997" cy="20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32" t="78524"/>
          <a:stretch/>
        </p:blipFill>
        <p:spPr>
          <a:xfrm>
            <a:off x="5891342" y="4421641"/>
            <a:ext cx="5139516" cy="1935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86783"/>
            <a:ext cx="6901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Полено, телега, лилия, калина, вагоны, минуты, бумага, поляна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lnyshko.ru/images/prev/d953d050fa517d1826fc98740b7869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61" y="1197428"/>
            <a:ext cx="1716768" cy="17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olnyshko.ru/images/prev/d953d050fa517d1826fc98740b7869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115" y="2217510"/>
            <a:ext cx="1393371" cy="139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orig00.deviantart.net/1c1d/f/2011/097/c/3/my_deer_bambi__fied_by_verycrazygirl-d3dd3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7" t="2156" r="12320" b="1361"/>
          <a:stretch/>
        </p:blipFill>
        <p:spPr bwMode="auto">
          <a:xfrm>
            <a:off x="9797142" y="591578"/>
            <a:ext cx="1719943" cy="27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orig00.deviantart.net/1c1d/f/2011/097/c/3/my_deer_bambi__fied_by_verycrazygirl-d3dd3i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7" t="2156" r="12320" b="1361"/>
          <a:stretch/>
        </p:blipFill>
        <p:spPr bwMode="auto">
          <a:xfrm>
            <a:off x="8882743" y="1528143"/>
            <a:ext cx="1486538" cy="22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astersoft.net/images/d/6/razvitie-myshlenija-u-detej-detskie_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18" y="3777737"/>
            <a:ext cx="1013686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stersoft.net/images/d/6/razvitie-myshlenija-u-detej-detskie_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7272" y="4202280"/>
            <a:ext cx="1013686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galerey-room.ru/images/202208_13842769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058" y="1357349"/>
            <a:ext cx="2337254" cy="22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357" y="4354848"/>
            <a:ext cx="2124414" cy="13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cdn.1001freedownloads.com/vector/thumb/122342/sofa_tande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1104" y="5122403"/>
            <a:ext cx="1884270" cy="13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laying-field.ru/img/2015/052122/074837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3" t="14642" r="5336" b="11523"/>
          <a:stretch/>
        </p:blipFill>
        <p:spPr bwMode="auto">
          <a:xfrm>
            <a:off x="9710057" y="4909450"/>
            <a:ext cx="1719943" cy="11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playing-field.ru/img/2015/052122/074837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3" t="14642" r="5336" b="11523"/>
          <a:stretch/>
        </p:blipFill>
        <p:spPr bwMode="auto">
          <a:xfrm>
            <a:off x="8034024" y="4354848"/>
            <a:ext cx="1926772" cy="1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2685" y="12812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Букеты, кубики, олени, веники, диваны, панамы, финики, кабаны, канавы, бутоны, томаты, монеты, батоны, пионы, билеты.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27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odelise.ru/tw_files2/urls_407/4/d-3784/img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3" t="16762" r="13899" b="18096"/>
          <a:stretch/>
        </p:blipFill>
        <p:spPr bwMode="auto">
          <a:xfrm>
            <a:off x="1264943" y="1514324"/>
            <a:ext cx="3008495" cy="20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rylukydnz19.ucoz.ru/_bl/0/796949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5" t="5983" r="10776" b="27541"/>
          <a:stretch/>
        </p:blipFill>
        <p:spPr bwMode="auto">
          <a:xfrm flipH="1">
            <a:off x="8734562" y="1344979"/>
            <a:ext cx="2936696" cy="15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" t="17679" r="65112" b="47882"/>
          <a:stretch/>
        </p:blipFill>
        <p:spPr>
          <a:xfrm>
            <a:off x="1188743" y="3943159"/>
            <a:ext cx="3084695" cy="2235805"/>
          </a:xfrm>
          <a:prstGeom prst="rect">
            <a:avLst/>
          </a:prstGeom>
        </p:spPr>
      </p:pic>
      <p:pic>
        <p:nvPicPr>
          <p:cNvPr id="12304" name="Picture 16" descr="http://s019.radikal.ru/i639/1208/e0/1e65bda18670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0" t="13172" r="9738" b="7800"/>
          <a:stretch/>
        </p:blipFill>
        <p:spPr bwMode="auto">
          <a:xfrm>
            <a:off x="7128919" y="4085699"/>
            <a:ext cx="3211286" cy="21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1091" y="167519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Повтори: котята, утята, телята, гусята.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у кого кто?»</a:t>
            </a:r>
            <a:endParaRPr lang="ru-RU" sz="1600" dirty="0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677" y="1461455"/>
            <a:ext cx="2258707" cy="20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300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5" b="9121"/>
          <a:stretch/>
        </p:blipFill>
        <p:spPr bwMode="auto">
          <a:xfrm>
            <a:off x="4803938" y="1231573"/>
            <a:ext cx="1966975" cy="219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image040"/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03" t="23065" r="24829" b="47571"/>
          <a:stretch>
            <a:fillRect/>
          </a:stretch>
        </p:blipFill>
        <p:spPr bwMode="auto">
          <a:xfrm>
            <a:off x="8854849" y="1407859"/>
            <a:ext cx="2141424" cy="21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dsrod.pol.obr55.ru/files/2015/04/zima-deti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918" y="4165826"/>
            <a:ext cx="2191431" cy="21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0997" y="4103435"/>
            <a:ext cx="2075276" cy="19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DOCUME~1\Super\LOCALS~1\Temp\\msotw9_temp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99" y="4165826"/>
            <a:ext cx="2719048" cy="202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http://grishaeva-on.ucoz.ru/1339492425_2-pervyy-den-v-l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88" y="1450182"/>
            <a:ext cx="2674711" cy="20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1" y="125881"/>
            <a:ext cx="67273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Скажи, что делали дети?</a:t>
            </a:r>
          </a:p>
          <a:p>
            <a:pPr algn="ctr"/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Я бегала, а дети что делали? Я лепила (гуляла, копала, пилила, ходила).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594" y="6357257"/>
            <a:ext cx="76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лепили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03522" y="3500299"/>
            <a:ext cx="844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копали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9485" y="6217102"/>
            <a:ext cx="774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пилили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03522" y="6184919"/>
            <a:ext cx="769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ходили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594" y="3500299"/>
            <a:ext cx="728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гуляли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0128" y="3451023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бегали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2888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85" y="13822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что ты делаешь?»</a:t>
            </a:r>
          </a:p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на картинках нарисован(а) ты. Скажи, что ты делаешь?</a:t>
            </a:r>
          </a:p>
        </p:txBody>
      </p:sp>
      <p:pic>
        <p:nvPicPr>
          <p:cNvPr id="4" name="Picture 3" descr="E88C5C2A копи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717" y="1098708"/>
            <a:ext cx="2161815" cy="20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действия.jpg"/>
          <p:cNvPicPr/>
          <p:nvPr/>
        </p:nvPicPr>
        <p:blipFill>
          <a:blip r:embed="rId3" cstate="print"/>
          <a:srcRect l="5732" r="47220" b="59507"/>
          <a:stretch>
            <a:fillRect/>
          </a:stretch>
        </p:blipFill>
        <p:spPr>
          <a:xfrm>
            <a:off x="926004" y="3614933"/>
            <a:ext cx="2122713" cy="2175049"/>
          </a:xfrm>
          <a:prstGeom prst="rect">
            <a:avLst/>
          </a:prstGeom>
        </p:spPr>
      </p:pic>
      <p:pic>
        <p:nvPicPr>
          <p:cNvPr id="14339" name="Picture 3" descr="image0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044" t="1175" r="7973" b="51978"/>
          <a:stretch/>
        </p:blipFill>
        <p:spPr bwMode="auto">
          <a:xfrm>
            <a:off x="4299207" y="3831499"/>
            <a:ext cx="2613222" cy="21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image040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96" t="4182" b="66446"/>
          <a:stretch>
            <a:fillRect/>
          </a:stretch>
        </p:blipFill>
        <p:spPr bwMode="auto">
          <a:xfrm>
            <a:off x="7337427" y="1087159"/>
            <a:ext cx="1726998" cy="22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5473" y="3244949"/>
            <a:ext cx="1579098" cy="240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5738" y="3169636"/>
            <a:ext cx="1027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бегаю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38391" y="3372892"/>
            <a:ext cx="725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копаю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14361" y="5825293"/>
            <a:ext cx="74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0532" y="5947036"/>
            <a:ext cx="850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96419" y="5793148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1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1" y="205378"/>
            <a:ext cx="6542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что ты делаешь?»</a:t>
            </a:r>
          </a:p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на картинках нарисован(а) ты. Скажи, что ты делаешь?</a:t>
            </a:r>
          </a:p>
        </p:txBody>
      </p:sp>
      <p:pic>
        <p:nvPicPr>
          <p:cNvPr id="3" name="Picture 8" descr="http://wallpapers2.hellowallpaper.com/holiday_children-day--02_21-1024x6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2" t="612" r="17161" b="7421"/>
          <a:stretch/>
        </p:blipFill>
        <p:spPr bwMode="auto">
          <a:xfrm>
            <a:off x="8628832" y="1086813"/>
            <a:ext cx="2481943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p3.qhimg.com/t010022b1dc1875cb6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355" y="3864947"/>
            <a:ext cx="2263129" cy="19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Fulgor\AppData\Local\Temp\FineReader12.00\media\image16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19" t="2401" r="32146" b="52659"/>
          <a:stretch/>
        </p:blipFill>
        <p:spPr bwMode="auto">
          <a:xfrm>
            <a:off x="764670" y="1236575"/>
            <a:ext cx="2413960" cy="179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Fulgor\AppData\Local\Temp\FineReader12.00\media\image113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91" t="361" r="25761" b="23833"/>
          <a:stretch/>
        </p:blipFill>
        <p:spPr bwMode="auto">
          <a:xfrm>
            <a:off x="2612571" y="3864947"/>
            <a:ext cx="2275116" cy="2297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490373" y="3176870"/>
            <a:ext cx="75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нюхаю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25378" y="5993134"/>
            <a:ext cx="765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летаю</a:t>
            </a:r>
            <a:endParaRPr lang="ru-RU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18" y="1172732"/>
            <a:ext cx="2094966" cy="24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18629" y="3134973"/>
            <a:ext cx="740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63756" y="6147022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06214" y="3244334"/>
            <a:ext cx="712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03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3571" y="248921"/>
            <a:ext cx="6640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слова: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 (чьи) это?»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Взрослый: У мамы помада. Это чья помада?	У тети утята. Это чьи утята?</a:t>
            </a:r>
          </a:p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У Дани кубики. Это чьи кубики?	У Вани бумага. Это чья бумага? 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утята2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631" y="3436522"/>
            <a:ext cx="1837444" cy="247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galerey-room.ru/images/202208_13842769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45" y="1404071"/>
            <a:ext cx="2337254" cy="22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thetrendygirl.net/cms/wp-content/uploads/2010/10/illustrations-girly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86" t="14247" r="49469" b="16968"/>
          <a:stretch/>
        </p:blipFill>
        <p:spPr bwMode="auto">
          <a:xfrm>
            <a:off x="5454609" y="1662151"/>
            <a:ext cx="902648" cy="20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klevoe.inetio.ru/site/upload/onas/tele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107" y="4138496"/>
            <a:ext cx="3448826" cy="18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" t="60714" r="84420" b="11964"/>
          <a:stretch/>
        </p:blipFill>
        <p:spPr>
          <a:xfrm>
            <a:off x="9566304" y="1477094"/>
            <a:ext cx="1306284" cy="19594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80705" y="5815797"/>
            <a:ext cx="2041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тетины утята.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17100" y="3439937"/>
            <a:ext cx="19641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Ванина бумага.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68993" y="6000463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папина телега.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2702" y="3713383"/>
            <a:ext cx="1994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Данины кубики.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89237" y="3624603"/>
            <a:ext cx="2034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мамина помада.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56214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7" t="27798" r="5807" b="11913"/>
          <a:stretch/>
        </p:blipFill>
        <p:spPr>
          <a:xfrm>
            <a:off x="1828801" y="1741715"/>
            <a:ext cx="8545285" cy="41304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10543" y="329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Повтори: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50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249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2017-04-06T19:09:10Z</dcterms:modified>
</cp:coreProperties>
</file>