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80" r:id="rId4"/>
    <p:sldId id="279" r:id="rId5"/>
    <p:sldId id="28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614" autoAdjust="0"/>
  </p:normalViewPr>
  <p:slideViewPr>
    <p:cSldViewPr snapToGrid="0">
      <p:cViewPr varScale="1">
        <p:scale>
          <a:sx n="68" d="100"/>
          <a:sy n="68" d="100"/>
        </p:scale>
        <p:origin x="-8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82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0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36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409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19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2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0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931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429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53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80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F99A0-EC15-4C05-87CD-FC447C63B0E3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79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8172" y="292464"/>
            <a:ext cx="8654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Буфет, букет, банан, батон, бутон, бубен, билет, камень, кабан, каток, тополь, камин, тополь, канат, табун, лимон.</a:t>
            </a:r>
            <a:endParaRPr 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colnyshko.ru/images/prev/d953d050fa517d1826fc98740b7869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32" y="1348864"/>
            <a:ext cx="1872344" cy="187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stoneart.org.ua/products_pictures/not-defined-938-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66" t="2199" r="17269" b="1698"/>
          <a:stretch/>
        </p:blipFill>
        <p:spPr bwMode="auto">
          <a:xfrm>
            <a:off x="511899" y="890468"/>
            <a:ext cx="1894113" cy="27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img0.liveinternet.ru/images/attach/c/10/110/674/110674252_10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505" y="4277608"/>
            <a:ext cx="2769076" cy="202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okmarket.sk/image/data/products/o/oxfordklasiktvhakli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1989" y="3229360"/>
            <a:ext cx="2098531" cy="33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vadimdorofeev.com/graphics/images/banan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8" t="23913" r="4176" b="23188"/>
          <a:stretch/>
        </p:blipFill>
        <p:spPr bwMode="auto">
          <a:xfrm rot="19965325">
            <a:off x="5161254" y="1979234"/>
            <a:ext cx="1818773" cy="10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playing-field.ru/img/2015/052301/260088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7" t="18933" r="7582" b="16124"/>
          <a:stretch/>
        </p:blipFill>
        <p:spPr bwMode="auto">
          <a:xfrm rot="21134387">
            <a:off x="7445526" y="1357465"/>
            <a:ext cx="2153637" cy="111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.pfst.net/2011.05/631752880614a1ed392713dd7b4bfa51d39a55e9ee_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9" t="477" r="3484" b="13269"/>
          <a:stretch/>
        </p:blipFill>
        <p:spPr bwMode="auto">
          <a:xfrm>
            <a:off x="4715700" y="4519530"/>
            <a:ext cx="2584546" cy="190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photo-liana.ucoz.ru/_ph/7/9961403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44742">
            <a:off x="291431" y="3972077"/>
            <a:ext cx="2083663" cy="10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s51.radikal.ru/i133/1303/6b/2a606dec55c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8" t="1301" r="65062" b="278"/>
          <a:stretch/>
        </p:blipFill>
        <p:spPr bwMode="auto">
          <a:xfrm>
            <a:off x="10003971" y="3245665"/>
            <a:ext cx="1521583" cy="3341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kid-info.ru/wp-content/uploads/2012/11/kak-risovat-rozu-karandashom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42" t="42749" r="32058" b="22489"/>
          <a:stretch/>
        </p:blipFill>
        <p:spPr bwMode="auto">
          <a:xfrm>
            <a:off x="10252879" y="890468"/>
            <a:ext cx="992694" cy="17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730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.freepik.com/free-photo/lovely-trees-vector-material_34-288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18" t="31467" r="74677" b="33181"/>
          <a:stretch/>
        </p:blipFill>
        <p:spPr bwMode="auto">
          <a:xfrm>
            <a:off x="2819400" y="2212474"/>
            <a:ext cx="1230632" cy="16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player.myshared.ru/886895/data/images/img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8" t="2212" r="18423" b="1597"/>
          <a:stretch/>
        </p:blipFill>
        <p:spPr bwMode="auto">
          <a:xfrm>
            <a:off x="433798" y="914986"/>
            <a:ext cx="2385602" cy="290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unyezile.com/incirkoku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85" y="4299856"/>
            <a:ext cx="1947636" cy="221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unyezile.com/incirkoku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900" y="5581195"/>
            <a:ext cx="980207" cy="9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Fulgor\AppData\Local\Temp\FineReader12.00\media\image95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21" b="5242"/>
          <a:stretch/>
        </p:blipFill>
        <p:spPr bwMode="auto">
          <a:xfrm>
            <a:off x="4191001" y="1698171"/>
            <a:ext cx="2046513" cy="2242457"/>
          </a:xfrm>
          <a:prstGeom prst="rect">
            <a:avLst/>
          </a:prstGeom>
          <a:noFill/>
        </p:spPr>
      </p:pic>
      <p:pic>
        <p:nvPicPr>
          <p:cNvPr id="7" name="Рисунок 6" descr="C:\Users\Fulgor\AppData\Local\Temp\FineReader12.00\media\image95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25" r="1" b="19028"/>
          <a:stretch/>
        </p:blipFill>
        <p:spPr bwMode="auto">
          <a:xfrm>
            <a:off x="6237514" y="2922867"/>
            <a:ext cx="1066800" cy="1017761"/>
          </a:xfrm>
          <a:prstGeom prst="rect">
            <a:avLst/>
          </a:prstGeom>
          <a:noFill/>
        </p:spPr>
      </p:pic>
      <p:pic>
        <p:nvPicPr>
          <p:cNvPr id="9" name="Picture 8" descr="http://cgvector.cgvector.netdna-cdn.com/wp-content/uploads/2013/09/Vector_ICON_00000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55" t="36597" r="61633" b="39283"/>
          <a:stretch/>
        </p:blipFill>
        <p:spPr bwMode="auto">
          <a:xfrm>
            <a:off x="7476991" y="1526659"/>
            <a:ext cx="2823479" cy="24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cgvector.cgvector.netdna-cdn.com/wp-content/uploads/2013/09/Vector_ICON_00000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48" t="70407" r="53234" b="12365"/>
          <a:stretch/>
        </p:blipFill>
        <p:spPr bwMode="auto">
          <a:xfrm>
            <a:off x="10473147" y="2212473"/>
            <a:ext cx="1381396" cy="18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pravkavrn.ru/media/215014/product/9040eb502e70bd86b2555577d58b94ad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44" t="46739" r="-801" b="22579"/>
          <a:stretch/>
        </p:blipFill>
        <p:spPr bwMode="auto">
          <a:xfrm>
            <a:off x="4624973" y="4473380"/>
            <a:ext cx="1100166" cy="197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spravkavrn.ru/media/215014/product/9040eb502e70bd86b2555577d58b94ad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44" t="46739" r="-801" b="22579"/>
          <a:stretch/>
        </p:blipFill>
        <p:spPr bwMode="auto">
          <a:xfrm>
            <a:off x="6151008" y="5292573"/>
            <a:ext cx="578540" cy="10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esignstacks.net/content_images/AdobePhotoshop/ART-D/tutorial426/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99" r="662" b="30967"/>
          <a:stretch/>
        </p:blipFill>
        <p:spPr bwMode="auto">
          <a:xfrm>
            <a:off x="7677380" y="4141244"/>
            <a:ext cx="3842002" cy="23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h4.ggpht.com/-Fj5fTMhQuRq_6zZkwkuSSrLzyNlND8oIXFIuKIUb37F_LakixUIc_sNxrhrA_Lzwo4=w3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2726" y="4446748"/>
            <a:ext cx="1921845" cy="19218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lh4.ggpht.com/-Fj5fTMhQuRq_6zZkwkuSSrLzyNlND8oIXFIuKIUb37F_LakixUIc_sNxrhrA_Lzwo4=w3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5039" y="5224082"/>
            <a:ext cx="1018606" cy="10186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3008" y="11632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Дуб, дубок, дым, дымок, дом, домик, пень, пенёк, ноль, нолик, ком, комок, кот, котик.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2364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16096" y="4821829"/>
            <a:ext cx="5704096" cy="1295773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77908" y="3530575"/>
            <a:ext cx="3769874" cy="3079545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23751" y="1192016"/>
            <a:ext cx="3709213" cy="2149057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44039" y="1227511"/>
            <a:ext cx="3139807" cy="3094692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3349" y="1121700"/>
            <a:ext cx="2789601" cy="3044195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://img1.liveinternet.ru/images/attach/c/1/62/114/62114783_1280445302_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5" t="1957" r="8834" b="3693"/>
          <a:stretch/>
        </p:blipFill>
        <p:spPr bwMode="auto">
          <a:xfrm>
            <a:off x="9257237" y="5204403"/>
            <a:ext cx="1090837" cy="11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60.radikal.ru/i167/0810/28/604571cfe07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35" y="4935088"/>
            <a:ext cx="5426941" cy="10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cs623821.vk.me/v623821517/209e5/GR8tlbKahv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0066" y="3782773"/>
            <a:ext cx="1091754" cy="10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iycraft.ru/wp-content/uploads/2014/12/cat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3647" y="4939990"/>
            <a:ext cx="972810" cy="117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-fotki.yandex.ru/get/4914/28257045.680/0_72b07_69fa6f33_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1" t="18967" r="945" b="9150"/>
          <a:stretch/>
        </p:blipFill>
        <p:spPr bwMode="auto">
          <a:xfrm>
            <a:off x="7864210" y="4473347"/>
            <a:ext cx="1444889" cy="112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stickerdekor.com/image/cache/data/cikartmalar/cocuk/cocuk-odasi-mavi-kedi-a4079-500x50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3" t="-468" r="16164" b="488"/>
          <a:stretch/>
        </p:blipFill>
        <p:spPr bwMode="auto">
          <a:xfrm>
            <a:off x="9280706" y="3652726"/>
            <a:ext cx="909360" cy="13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7693" y="1263426"/>
            <a:ext cx="1221703" cy="89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24814" y="2300045"/>
            <a:ext cx="1222968" cy="98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1181" y="1713460"/>
            <a:ext cx="1068409" cy="9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1552" y="2351761"/>
            <a:ext cx="1197844" cy="90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7741" y="1298926"/>
            <a:ext cx="1148716" cy="91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http://tr.stockfresh.com/thumbs/dazdraperma/3078182_balina-karikat%C3%BCr-sevimli-su-do%C4%9Fa-deniz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 cstate="print"/>
          <a:srcRect l="6713" t="62940" r="65072" b="7880"/>
          <a:stretch/>
        </p:blipFill>
        <p:spPr>
          <a:xfrm flipH="1">
            <a:off x="4044105" y="1398277"/>
            <a:ext cx="1194873" cy="1017614"/>
          </a:xfrm>
          <a:prstGeom prst="rect">
            <a:avLst/>
          </a:prstGeom>
        </p:spPr>
      </p:pic>
      <p:pic>
        <p:nvPicPr>
          <p:cNvPr id="22" name="Picture 18" descr="http://nachalo4ka.ru/wp-content/uploads/2014/10/1-230x230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2" t="7261" r="13229" b="748"/>
          <a:stretch/>
        </p:blipFill>
        <p:spPr bwMode="auto">
          <a:xfrm flipH="1">
            <a:off x="460375" y="2315531"/>
            <a:ext cx="1256646" cy="11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nachalo4ka.ru/wp-content/uploads/2014/10/1-230x230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2" t="7261" r="13229" b="748"/>
          <a:stretch/>
        </p:blipFill>
        <p:spPr bwMode="auto">
          <a:xfrm flipH="1">
            <a:off x="1432095" y="3009389"/>
            <a:ext cx="905275" cy="11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http://nachalo4ka.ru/wp-content/uploads/2014/10/1-230x230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2" t="7261" r="13229" b="748"/>
          <a:stretch/>
        </p:blipFill>
        <p:spPr bwMode="auto">
          <a:xfrm flipH="1">
            <a:off x="556741" y="1227511"/>
            <a:ext cx="1138687" cy="10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nachalo4ka.ru/wp-content/uploads/2014/10/1-230x230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2" t="7261" r="13229" b="748"/>
          <a:stretch/>
        </p:blipFill>
        <p:spPr bwMode="auto">
          <a:xfrm>
            <a:off x="1766855" y="1165300"/>
            <a:ext cx="1182011" cy="106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http://nachalo4ka.ru/wp-content/uploads/2014/10/1-230x230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2" t="7261" r="13229" b="748"/>
          <a:stretch/>
        </p:blipFill>
        <p:spPr bwMode="auto">
          <a:xfrm>
            <a:off x="2024438" y="2315531"/>
            <a:ext cx="1060302" cy="10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40077" y="60673"/>
            <a:ext cx="81316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тебя пять кого?»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Взрослый: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один кит (бык, котенок, утенок, теленок, гусенок) А тебя пять кого?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Ребенок: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пять китов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быков, котят, утят, телят, гусят).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 cstate="print"/>
          <a:srcRect l="6713" t="62940" r="65072" b="7880"/>
          <a:stretch/>
        </p:blipFill>
        <p:spPr>
          <a:xfrm flipH="1">
            <a:off x="5101745" y="2167470"/>
            <a:ext cx="1194873" cy="10176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3" cstate="print"/>
          <a:srcRect l="6713" t="62940" r="65072" b="7880"/>
          <a:stretch/>
        </p:blipFill>
        <p:spPr>
          <a:xfrm flipH="1">
            <a:off x="4363477" y="3208736"/>
            <a:ext cx="1194873" cy="101761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 cstate="print"/>
          <a:srcRect l="6713" t="62940" r="65072" b="7880"/>
          <a:stretch/>
        </p:blipFill>
        <p:spPr>
          <a:xfrm flipH="1">
            <a:off x="5694088" y="1536993"/>
            <a:ext cx="1194873" cy="101761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 cstate="print"/>
          <a:srcRect l="6713" t="62940" r="65072" b="7880"/>
          <a:stretch/>
        </p:blipFill>
        <p:spPr>
          <a:xfrm flipH="1">
            <a:off x="5671172" y="3179411"/>
            <a:ext cx="1194873" cy="101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377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1172" y="2102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структуры слова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что делает (делают)»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76822" t="25662" r="8023" b="42450"/>
          <a:stretch/>
        </p:blipFill>
        <p:spPr>
          <a:xfrm>
            <a:off x="642257" y="1077685"/>
            <a:ext cx="1469572" cy="2434877"/>
          </a:xfrm>
          <a:prstGeom prst="rect">
            <a:avLst/>
          </a:prstGeom>
        </p:spPr>
      </p:pic>
      <p:pic>
        <p:nvPicPr>
          <p:cNvPr id="6146" name="Picture 2" descr="http://logoped-dou-67.ucoz.ru/statiy/25-1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7529" y="4178473"/>
            <a:ext cx="3218996" cy="186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s625630.vk.me/v625630448/a6e8/8T0Z4uE-0w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9" t="19402" r="19262" b="9341"/>
          <a:stretch/>
        </p:blipFill>
        <p:spPr bwMode="auto">
          <a:xfrm>
            <a:off x="3246183" y="1459994"/>
            <a:ext cx="2068286" cy="19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0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04" t="51456" r="9364" b="2044"/>
          <a:stretch/>
        </p:blipFill>
        <p:spPr bwMode="auto">
          <a:xfrm>
            <a:off x="6295803" y="1364286"/>
            <a:ext cx="2034580" cy="209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dargomizhskiy.arts.mos.ru/upload/medialibrary/bc0/lep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147" y="4023045"/>
            <a:ext cx="1336803" cy="21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razvitiedetei.info/wp-content/uploads/2014/11/metodika-obuceniy-peni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17" t="2415" r="19740" b="4845"/>
          <a:stretch/>
        </p:blipFill>
        <p:spPr bwMode="auto">
          <a:xfrm>
            <a:off x="9311718" y="1364287"/>
            <a:ext cx="1857025" cy="19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zernyatko.net.ua/sites/default/files/images/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8887" y="4023045"/>
            <a:ext cx="1709056" cy="20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coloringpages.ru/wp-content/uploads/images/golub-raskraski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630" y="4136571"/>
            <a:ext cx="1883591" cy="17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33840" y="3512562"/>
            <a:ext cx="63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даёт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60613" y="3376355"/>
            <a:ext cx="611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едут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897027" y="3352281"/>
            <a:ext cx="681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поют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30053" y="6090621"/>
            <a:ext cx="731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дуют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43663" y="5935359"/>
            <a:ext cx="765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17410" y="6106824"/>
            <a:ext cx="703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87809" y="6190064"/>
            <a:ext cx="7235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лепит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02941" y="3392443"/>
            <a:ext cx="791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метёт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371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layer.myshared.ru/1082898/data/images/img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659" y="1817914"/>
            <a:ext cx="1999796" cy="165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9771" y="2973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структуры слова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кто что делает (делают)»</a:t>
            </a:r>
          </a:p>
        </p:txBody>
      </p:sp>
      <p:pic>
        <p:nvPicPr>
          <p:cNvPr id="5" name="Рисунок 4" descr="C:\DOCUME~1\Super\LOCALS~1\Temp\\msotw9_temp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1207" y="1380567"/>
            <a:ext cx="1562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действия2.jpg"/>
          <p:cNvPicPr/>
          <p:nvPr/>
        </p:nvPicPr>
        <p:blipFill>
          <a:blip r:embed="rId4" cstate="print"/>
          <a:srcRect l="1437" t="57657" b="1033"/>
          <a:stretch>
            <a:fillRect/>
          </a:stretch>
        </p:blipFill>
        <p:spPr>
          <a:xfrm>
            <a:off x="6238059" y="1961344"/>
            <a:ext cx="2366010" cy="1476623"/>
          </a:xfrm>
          <a:prstGeom prst="rect">
            <a:avLst/>
          </a:prstGeom>
        </p:spPr>
      </p:pic>
      <p:pic>
        <p:nvPicPr>
          <p:cNvPr id="7" name="Рисунок 6" descr="C:\Users\Fulgor\AppData\Local\Temp\FineReader12.00\media\image11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6771" y="1447800"/>
            <a:ext cx="1670277" cy="199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Picture 4" descr="http://www.chitalnya.ru/upload2/345/33167625684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260" y="4031047"/>
            <a:ext cx="1544483" cy="212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DOCUME~1\Super\LOCALS~1\Temp\\msotw9_temp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1826" y="4281465"/>
            <a:ext cx="2477181" cy="191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действия.jpg"/>
          <p:cNvPicPr/>
          <p:nvPr/>
        </p:nvPicPr>
        <p:blipFill>
          <a:blip r:embed="rId8" cstate="print"/>
          <a:srcRect l="2372" t="56124" r="49993" b="1860"/>
          <a:stretch>
            <a:fillRect/>
          </a:stretch>
        </p:blipFill>
        <p:spPr>
          <a:xfrm>
            <a:off x="9024257" y="4299857"/>
            <a:ext cx="1206681" cy="1365310"/>
          </a:xfrm>
          <a:prstGeom prst="rect">
            <a:avLst/>
          </a:prstGeom>
        </p:spPr>
      </p:pic>
      <p:pic>
        <p:nvPicPr>
          <p:cNvPr id="11" name="Рисунок 10" descr="действия.jpg"/>
          <p:cNvPicPr/>
          <p:nvPr/>
        </p:nvPicPr>
        <p:blipFill>
          <a:blip r:embed="rId8" cstate="print"/>
          <a:srcRect l="2372" t="56124" r="49993" b="1860"/>
          <a:stretch>
            <a:fillRect/>
          </a:stretch>
        </p:blipFill>
        <p:spPr>
          <a:xfrm>
            <a:off x="10230938" y="4299857"/>
            <a:ext cx="1188176" cy="1365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87985" y="4299857"/>
            <a:ext cx="1932599" cy="18563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9228" y="3485568"/>
            <a:ext cx="7946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гонит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59360" y="3523135"/>
            <a:ext cx="654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моет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28167" y="3507746"/>
            <a:ext cx="7954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мылит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053985" y="3496821"/>
            <a:ext cx="706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несёт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59361" y="6156256"/>
            <a:ext cx="904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08075" y="6198983"/>
            <a:ext cx="628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поёт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757519" y="6198983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пилят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838041" y="5780502"/>
            <a:ext cx="717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лепят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838129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167</Words>
  <Application>Microsoft Office PowerPoint</Application>
  <PresentationFormat>Произвольный</PresentationFormat>
  <Paragraphs>29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Fulgor</dc:creator>
  <cp:lastModifiedBy>ret1</cp:lastModifiedBy>
  <cp:revision>119</cp:revision>
  <dcterms:created xsi:type="dcterms:W3CDTF">2015-10-30T20:58:55Z</dcterms:created>
  <dcterms:modified xsi:type="dcterms:W3CDTF">2017-04-06T19:14:06Z</dcterms:modified>
</cp:coreProperties>
</file>