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4" r:id="rId3"/>
    <p:sldId id="282" r:id="rId4"/>
    <p:sldId id="283" r:id="rId5"/>
    <p:sldId id="259" r:id="rId6"/>
    <p:sldId id="258" r:id="rId7"/>
    <p:sldId id="260" r:id="rId8"/>
    <p:sldId id="261" r:id="rId9"/>
    <p:sldId id="262" r:id="rId10"/>
    <p:sldId id="264" r:id="rId11"/>
    <p:sldId id="276" r:id="rId12"/>
    <p:sldId id="265" r:id="rId13"/>
    <p:sldId id="266" r:id="rId14"/>
    <p:sldId id="267" r:id="rId15"/>
    <p:sldId id="286" r:id="rId16"/>
    <p:sldId id="288" r:id="rId17"/>
    <p:sldId id="287" r:id="rId18"/>
    <p:sldId id="285" r:id="rId19"/>
    <p:sldId id="263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68" r:id="rId30"/>
    <p:sldId id="280" r:id="rId31"/>
    <p:sldId id="270" r:id="rId32"/>
    <p:sldId id="278" r:id="rId33"/>
    <p:sldId id="272" r:id="rId34"/>
    <p:sldId id="298" r:id="rId35"/>
    <p:sldId id="299" r:id="rId36"/>
    <p:sldId id="271" r:id="rId37"/>
    <p:sldId id="269" r:id="rId38"/>
    <p:sldId id="273" r:id="rId39"/>
    <p:sldId id="281" r:id="rId40"/>
    <p:sldId id="275" r:id="rId4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FB851-6F2B-42C5-89B4-94CC929B8504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8ACCB-6144-439B-A598-E851B90FA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D1BD2-AC7B-4CA6-ACF7-2385BCD1606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B8703-8732-4368-BEE4-1792F74B4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B8703-8732-4368-BEE4-1792F74B43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B8703-8732-4368-BEE4-1792F74B43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B8703-8732-4368-BEE4-1792F74B43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Используется в быту. Должна быть удобной, комфортной,</a:t>
            </a:r>
            <a:r>
              <a:rPr lang="ru-RU" baseline="0" dirty="0" smtClean="0"/>
              <a:t> отвечать санитарно-гигиеническим требованиям.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B8703-8732-4368-BEE4-1792F74B433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Спортивная одежда предназначена для занятий спортом. Она должна быть удобной для выполнения </a:t>
            </a:r>
            <a:r>
              <a:rPr lang="ru-RU" smtClean="0"/>
              <a:t>физических упражнений.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B8703-8732-4368-BEE4-1792F74B433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B8703-8732-4368-BEE4-1792F74B433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CC"/>
            </a:gs>
            <a:gs pos="50000">
              <a:srgbClr val="FFCCFF"/>
            </a:gs>
            <a:gs pos="100000">
              <a:srgbClr val="99FFC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56C52-8FE2-458B-B0B3-5269D3A1C4A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105D-940F-46C1-BF11-3A1FE127C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hyperlink" Target="http://images.yandex.ru/yandsearch?p=3&amp;text=%D0%9A%D0%90%D0%A0%D0%A2%D0%98%D0%9D%D0%9A%D0%98%20%D0%9F%D0%98%D0%96%D0%90%D0%9C%D0%AB&amp;img_url=img-fotki.yandex.ru/get/5604/irinateks.7/0_48f46_1fde0a73_XL&amp;pos=96&amp;rpt=simag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http://images.yandex.ru/yandsearch?p=1&amp;text=%D0%9A%D0%90%D0%A0%D0%A2%D0%98%D0%9D%D0%9A%D0%98%20%D0%9A%D0%90%D0%9C%D0%A3%D0%A4%D0%9B%D0%AF%D0%96&amp;img_url=images03.olx.com.ua/ui/5/87/21/1269428359_82658621_1----MIL-TEC.jpg&amp;pos=59&amp;rpt=simag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1%8F%D1%80%D0%BB%D1%8B%D0%BA%D0%B8%20%D0%BD%D0%B0%20%D0%BE%D0%B4%D0%B5%D0%B6%D0%B4%D0%B5&amp;img_url=www.altair.net.ua/images/appImages/FtnGNZzfRhh.png&amp;pos=5&amp;rpt=simage" TargetMode="External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A%D0%B0%D1%80%D1%82%D0%B8%D0%BD%D0%BA%D0%B8%20%D0%9C%D0%AB%D0%9B%D0%9E%20%D0%A5%D0%9E%D0%97%D0%AF%D0%99%D0%A1%D0%A2%D0%92%D0%95%D0%9D%D0%9D%D0%9E%D0%95&amp;img_url=xn--80akogvo.xn--p1ai/img/001/001/134/133773d/Sredstva-dlya-stirki-Aist-Milo-detskoe-hozyajstvennoe-Aistenok-200-gr.-1.png&amp;pos=51&amp;rpt=simage" TargetMode="External"/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1%80%D1%82%D0%B8%D0%BD%D0%BA%D0%B8%20%D0%9F%D0%AF%D0%A2%D0%9D%D0%9E%D0%92%D0%AB%D0%92%D0%9E%D0%94%D0%98%D0%A2%D0%95%D0%9B%D0%AC&amp;img_url=www.vkusnopedia.ru/static/pimages/productimage-picture-00020286-127657_jpg_520x520_q85.jpg&amp;pos=24&amp;rpt=simage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://images.yandex.ru/yandsearch?p=4&amp;text=%D0%BA%D0%B0%D1%80%D1%82%D0%B8%D0%BD%D0%BA%D0%B8%20%D0%96%D0%98%D0%94%D0%9A%D0%98%D0%99%20%D0%A8%D0%90%D0%9C%D0%9F%D0%A3%D0%9D%D0%AC%20%D0%94%D0%9B%D0%AF%20%D0%91%D0%95%D0%9B%D0%AC%D0%AF&amp;img_url=www.agumarket.ru/media/catalog/product/cache/1/small_image/125x/9df78eab33525d08d6e5fb8d27136e95/u/s/ushn.jpg&amp;pos=145&amp;rpt=simage" TargetMode="External"/><Relationship Id="rId9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ОДЕЖДА</a:t>
            </a:r>
            <a:endParaRPr lang="ru-RU" sz="8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МУЖСКАЯ ОДЕЖДА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000803_1056_5194_vnv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889542"/>
            <a:ext cx="4038600" cy="3947279"/>
          </a:xfrm>
          <a:prstGeom prst="rect">
            <a:avLst/>
          </a:prstGeom>
          <a:noFill/>
        </p:spPr>
      </p:pic>
      <p:pic>
        <p:nvPicPr>
          <p:cNvPr id="7" name="Picture 6" descr="000803_1056_5190_vnv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7411" y="1600200"/>
            <a:ext cx="338017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n1400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836712"/>
            <a:ext cx="676875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ПОВСЕДНЕВНАЯ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6165304"/>
            <a:ext cx="2064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РУБАШКА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6237312"/>
            <a:ext cx="1955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ДЖИНСЫ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sales.ua/upload/iblock/cc2/wm__1702095336_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3600400" cy="4968552"/>
          </a:xfrm>
          <a:prstGeom prst="rect">
            <a:avLst/>
          </a:prstGeom>
          <a:noFill/>
        </p:spPr>
      </p:pic>
      <p:pic>
        <p:nvPicPr>
          <p:cNvPr id="13316" name="Picture 4" descr="http://www.modniymir.ru/products/2011/05/rubashka-mexx-1305115412_bg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556792"/>
            <a:ext cx="309634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ПРАЗДНИЧНАЯ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980728"/>
            <a:ext cx="1959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КОСТЮМ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5949280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БРЮКИ</a:t>
            </a:r>
            <a:endParaRPr lang="ru-RU" sz="28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270892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ПИДЖАК</a:t>
            </a:r>
            <a:endParaRPr lang="ru-RU" sz="28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2843808" y="2996952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http://ladyzhurnal.ru/uploads/posts/2011-05/thumbs/1304430829_47926186_muzhchina_v_kostyum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1412776"/>
            <a:ext cx="2304256" cy="52565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5436096" y="3068960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3"/>
          </p:cNvCxnSpPr>
          <p:nvPr/>
        </p:nvCxnSpPr>
        <p:spPr>
          <a:xfrm flipV="1">
            <a:off x="5868144" y="5373216"/>
            <a:ext cx="1008112" cy="837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img.huyandex.com/FilesPics/huyandex/586/000/0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628800"/>
            <a:ext cx="252028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ДОМАШНЯЯ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6334780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ХАЛАТ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asia.ru/images/target/img/product/10/25/39/102539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556792"/>
            <a:ext cx="2808312" cy="4752528"/>
          </a:xfrm>
          <a:prstGeom prst="rect">
            <a:avLst/>
          </a:prstGeom>
          <a:noFill/>
        </p:spPr>
      </p:pic>
      <p:pic>
        <p:nvPicPr>
          <p:cNvPr id="16386" name="Picture 2" descr="http://images2.club-sale.ru/images/all/1/2011/07/379655_jLc8UBuvUzwyRebwjIkd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1484784"/>
            <a:ext cx="1944216" cy="5184576"/>
          </a:xfrm>
          <a:prstGeom prst="rect">
            <a:avLst/>
          </a:prstGeom>
          <a:noFill/>
        </p:spPr>
      </p:pic>
      <p:pic>
        <p:nvPicPr>
          <p:cNvPr id="16390" name="Picture 6" descr="http://www.londonstreet.ru/images/catalog/18601/1316098434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1484784"/>
            <a:ext cx="3019425" cy="38576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00192" y="5733256"/>
            <a:ext cx="25202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48264" y="580526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пижама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ДЕТСКАЯ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ages03.olx.ru/ui/11/23/06/1310205934_225311706_2---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628800"/>
            <a:ext cx="2438772" cy="4392488"/>
          </a:xfrm>
          <a:prstGeom prst="rect">
            <a:avLst/>
          </a:prstGeom>
          <a:noFill/>
        </p:spPr>
      </p:pic>
      <p:pic>
        <p:nvPicPr>
          <p:cNvPr id="50178" name="Picture 2" descr="http://chechelnik.sp2all.ru/images/products/300545_shortyi_dlya_malchiko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1700808"/>
            <a:ext cx="230425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ПОВСЕДНЕВНАЯ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http://www.fitiliki.ru/UserFiles/Image/img884_41877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312" y="3140968"/>
            <a:ext cx="1548680" cy="3717032"/>
          </a:xfrm>
          <a:prstGeom prst="ellipse">
            <a:avLst/>
          </a:prstGeom>
          <a:noFill/>
        </p:spPr>
      </p:pic>
      <p:pic>
        <p:nvPicPr>
          <p:cNvPr id="51206" name="Picture 6" descr="http://www.interfax.by/files/2010-02/20100225-115902-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1052736"/>
            <a:ext cx="4680520" cy="3672408"/>
          </a:xfrm>
          <a:prstGeom prst="rect">
            <a:avLst/>
          </a:prstGeom>
          <a:noFill/>
        </p:spPr>
      </p:pic>
      <p:pic>
        <p:nvPicPr>
          <p:cNvPr id="51208" name="Picture 8" descr="http://www.infanty.ru/assets/images/tovari/gulliver/boys92_122/6002_7002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000375"/>
            <a:ext cx="1666875" cy="385762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ПРАЗДНИЧНАЯ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stolicadetstva.com/images/text/shk_form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988840"/>
            <a:ext cx="2143125" cy="3857625"/>
          </a:xfrm>
          <a:prstGeom prst="rect">
            <a:avLst/>
          </a:prstGeom>
          <a:noFill/>
        </p:spPr>
      </p:pic>
      <p:pic>
        <p:nvPicPr>
          <p:cNvPr id="49156" name="Picture 4" descr="http://bambus-shop.webasyst.net/shop/products_pictures/164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988840"/>
            <a:ext cx="261937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s02.olx.com.ua/ui/11/94/35/1296321194_161978935_5---.png"/>
          <p:cNvPicPr>
            <a:picLocks noChangeAspect="1" noChangeArrowheads="1"/>
          </p:cNvPicPr>
          <p:nvPr/>
        </p:nvPicPr>
        <p:blipFill>
          <a:blip r:embed="rId2" cstate="screen"/>
          <a:srcRect l="2632" r="2632" b="2632"/>
          <a:stretch>
            <a:fillRect/>
          </a:stretch>
        </p:blipFill>
        <p:spPr bwMode="auto">
          <a:xfrm>
            <a:off x="467544" y="1916833"/>
            <a:ext cx="3600400" cy="4104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5589240"/>
            <a:ext cx="2016224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4" descr="59812644_halatik_korovk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916832"/>
            <a:ext cx="3711374" cy="425057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ДОМАШНЯЯ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6" descr="D:\Ирина\My Pictures\ea1f78a24745b2ffcefe2192c7a0b62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79512" y="1196752"/>
            <a:ext cx="3313113" cy="262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5" descr="спортивная-одежда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80112" y="1052736"/>
            <a:ext cx="1368152" cy="3240360"/>
          </a:xfrm>
          <a:prstGeom prst="rect">
            <a:avLst/>
          </a:prstGeom>
        </p:spPr>
      </p:pic>
      <p:pic>
        <p:nvPicPr>
          <p:cNvPr id="14338" name="Picture 2" descr="http://zenitbol.ru/_nw/84/267750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2636912"/>
            <a:ext cx="1800200" cy="3600400"/>
          </a:xfrm>
          <a:prstGeom prst="rect">
            <a:avLst/>
          </a:prstGeom>
          <a:noFill/>
        </p:spPr>
      </p:pic>
      <p:pic>
        <p:nvPicPr>
          <p:cNvPr id="14340" name="Picture 4" descr="http://i046.radikal.ru/0804/fe/14bfdf77e32b.jpg"/>
          <p:cNvPicPr>
            <a:picLocks noChangeAspect="1" noChangeArrowheads="1"/>
          </p:cNvPicPr>
          <p:nvPr/>
        </p:nvPicPr>
        <p:blipFill>
          <a:blip r:embed="rId6" cstate="screen"/>
          <a:srcRect b="-2664"/>
          <a:stretch>
            <a:fillRect/>
          </a:stretch>
        </p:blipFill>
        <p:spPr bwMode="auto">
          <a:xfrm>
            <a:off x="7020272" y="2636912"/>
            <a:ext cx="2123728" cy="39604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КИМАНО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76470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СПОРТИВНЫЙ КОСТЮМ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6488668"/>
            <a:ext cx="2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 ПЛАТЬЕ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ФУТБОЛКА И ШОРТЫ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СОВОКУПНОСТЬ ПРЕДМЕТОВ ПОКРЫВАЮЩИХ ТЕЛО.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78092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 носят одежду, чтобы защитить свое тело и быть привлекательными. По тому, как одет человек, можно узнать, где он живет, каков его образ жизни и многое другое.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img0.liveinternet.ru/images/attach/c/1/57/964/57964212_1271651920_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00808"/>
            <a:ext cx="2552700" cy="3857625"/>
          </a:xfrm>
          <a:prstGeom prst="rect">
            <a:avLst/>
          </a:prstGeom>
          <a:noFill/>
        </p:spPr>
      </p:pic>
      <p:pic>
        <p:nvPicPr>
          <p:cNvPr id="52230" name="Picture 6" descr="http://www.lezginka.biz/images/alan_oseti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1700808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СПЕЦИАЛЬНАЯ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для детей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 descr="5606-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988840"/>
            <a:ext cx="2817895" cy="4226842"/>
          </a:xfrm>
          <a:prstGeom prst="rect">
            <a:avLst/>
          </a:prstGeom>
        </p:spPr>
      </p:pic>
      <p:pic>
        <p:nvPicPr>
          <p:cNvPr id="4" name="Содержимое 5" descr="e547bcdf-d00c-44a4-87be-029c7f15ac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2564904"/>
            <a:ext cx="4559761" cy="3137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528" y="6093296"/>
            <a:ext cx="334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ШКОЛЬНАЯ ФОРМА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СПЕЦИАЛЬНАЯ ОДЕЖДА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www.specprof.ru/components/com_djcatalog/images/27a731d1812b1c6d0d772388f74ce580kux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1844824"/>
            <a:ext cx="2200275" cy="3857625"/>
          </a:xfrm>
          <a:prstGeom prst="rect">
            <a:avLst/>
          </a:prstGeom>
          <a:noFill/>
        </p:spPr>
      </p:pic>
      <p:pic>
        <p:nvPicPr>
          <p:cNvPr id="53252" name="Picture 4" descr="http://images03.olx.com.ua/ui/11/85/64/1301556623_182638164_1----98-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844824"/>
            <a:ext cx="2200275" cy="3857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60212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ВРАЧА И МЕДСЕСТРЫ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9492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ПОВАРА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ОДЕЖДА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www.doctor-tishina.ru/man/up/image/ad4a4583545978e3a95cd86be2fd203a_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88840"/>
            <a:ext cx="3228975" cy="3857625"/>
          </a:xfrm>
          <a:prstGeom prst="rect">
            <a:avLst/>
          </a:prstGeom>
          <a:noFill/>
        </p:spPr>
      </p:pic>
      <p:pic>
        <p:nvPicPr>
          <p:cNvPr id="55300" name="Picture 4" descr="http://empirey-spb.ru/d/38505/d/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2060848"/>
            <a:ext cx="2333625" cy="3857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служит для защиты одежды и тела человека от повреждений  и загрязнения во  время работы.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ФОРМЕННАЯ РАБОЧАЯ ОДЕЖДА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images03.olx.ru/ui/11/61/08/1295978920_161035308_1----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6"/>
            <a:ext cx="2859782" cy="4001641"/>
          </a:xfrm>
          <a:prstGeom prst="rect">
            <a:avLst/>
          </a:prstGeom>
          <a:noFill/>
        </p:spPr>
      </p:pic>
      <p:pic>
        <p:nvPicPr>
          <p:cNvPr id="56326" name="Picture 6" descr="http://www.samolety-poezda.ru/images/poezda/samara-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844824"/>
            <a:ext cx="3966170" cy="3857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609329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ЛЁТЧИКОВ И СТЮАРДЕСС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609329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ПРОВОДНИЦ ПОЕЗДОВ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ФОРМЕННАЯ ОДЕЖДА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://supercook.ru/decoration/images-obzor/article-image-08.jpg"/>
          <p:cNvPicPr>
            <a:picLocks noChangeAspect="1" noChangeArrowheads="1"/>
          </p:cNvPicPr>
          <p:nvPr/>
        </p:nvPicPr>
        <p:blipFill>
          <a:blip r:embed="rId2" cstate="screen"/>
          <a:srcRect r="-427"/>
          <a:stretch>
            <a:fillRect/>
          </a:stretch>
        </p:blipFill>
        <p:spPr bwMode="auto">
          <a:xfrm>
            <a:off x="179512" y="2060848"/>
            <a:ext cx="5184576" cy="3600400"/>
          </a:xfrm>
          <a:prstGeom prst="rect">
            <a:avLst/>
          </a:prstGeom>
          <a:noFill/>
        </p:spPr>
      </p:pic>
      <p:pic>
        <p:nvPicPr>
          <p:cNvPr id="57350" name="Picture 6" descr="http://путевка-спб.рф/file/647.jpg"/>
          <p:cNvPicPr>
            <a:picLocks noChangeAspect="1" noChangeArrowheads="1"/>
          </p:cNvPicPr>
          <p:nvPr/>
        </p:nvPicPr>
        <p:blipFill>
          <a:blip r:embed="rId3" cstate="screen"/>
          <a:srcRect t="-2084"/>
          <a:stretch>
            <a:fillRect/>
          </a:stretch>
        </p:blipFill>
        <p:spPr bwMode="auto">
          <a:xfrm>
            <a:off x="6228184" y="1916832"/>
            <a:ext cx="2448272" cy="37489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ПОЛИЦЕЙСКОГО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ВОЕННАЯ ФОРМА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www.interfax.by/files/2009-03/20090325-145619-3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060848"/>
            <a:ext cx="53911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ЛИШНЕЕ.ПОЧЕМУ?</a:t>
            </a: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screen"/>
          <a:srcRect l="27861" t="120" r="29517"/>
          <a:stretch>
            <a:fillRect/>
          </a:stretch>
        </p:blipFill>
        <p:spPr>
          <a:xfrm>
            <a:off x="4788024" y="1412776"/>
            <a:ext cx="1872208" cy="3702348"/>
          </a:xfrm>
          <a:prstGeom prst="ellipse">
            <a:avLst/>
          </a:prstGeom>
        </p:spPr>
      </p:pic>
      <p:pic>
        <p:nvPicPr>
          <p:cNvPr id="4" name="Picture 12" descr="21047_231"/>
          <p:cNvPicPr>
            <a:picLocks noChangeAspect="1" noChangeArrowheads="1"/>
          </p:cNvPicPr>
          <p:nvPr/>
        </p:nvPicPr>
        <p:blipFill>
          <a:blip r:embed="rId3" cstate="screen"/>
          <a:srcRect l="15358" t="-9" r="17975" b="2572"/>
          <a:stretch>
            <a:fillRect/>
          </a:stretch>
        </p:blipFill>
        <p:spPr>
          <a:xfrm>
            <a:off x="251520" y="1772816"/>
            <a:ext cx="1872208" cy="2736304"/>
          </a:xfrm>
          <a:prstGeom prst="ellipse">
            <a:avLst/>
          </a:prstGeom>
          <a:noFill/>
          <a:ln/>
        </p:spPr>
      </p:pic>
      <p:pic>
        <p:nvPicPr>
          <p:cNvPr id="59394" name="Picture 2" descr="http://im4-tub-ru.yandex.net/i?id=292678462-3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40" y="3861048"/>
            <a:ext cx="2183879" cy="2592288"/>
          </a:xfrm>
          <a:prstGeom prst="flowChartProcess">
            <a:avLst/>
          </a:prstGeom>
          <a:noFill/>
        </p:spPr>
      </p:pic>
      <p:pic>
        <p:nvPicPr>
          <p:cNvPr id="59396" name="Picture 4" descr="http://www.scool.info/collection/ss09/images/19438_bi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67744" y="4293096"/>
            <a:ext cx="2472513" cy="204360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ЛИШНЕЕ.ПОЧЕМУ?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www.hoops.ru/media/images/catalog/product_photo/1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628800"/>
            <a:ext cx="2105794" cy="3112579"/>
          </a:xfrm>
          <a:prstGeom prst="ellipse">
            <a:avLst/>
          </a:prstGeom>
          <a:noFill/>
        </p:spPr>
      </p:pic>
      <p:pic>
        <p:nvPicPr>
          <p:cNvPr id="60420" name="Picture 4" descr="http://www.dwa-d-print.ru/images/medspec_clip_image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772816"/>
            <a:ext cx="2736303" cy="2736303"/>
          </a:xfrm>
          <a:prstGeom prst="ellipse">
            <a:avLst/>
          </a:prstGeom>
          <a:noFill/>
        </p:spPr>
      </p:pic>
      <p:pic>
        <p:nvPicPr>
          <p:cNvPr id="60422" name="Picture 6" descr="http://im7-tub-ru.yandex.net/i?id=300620740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2" y="3789040"/>
            <a:ext cx="2304256" cy="2664296"/>
          </a:xfrm>
          <a:prstGeom prst="ellipse">
            <a:avLst/>
          </a:prstGeom>
          <a:noFill/>
        </p:spPr>
      </p:pic>
      <p:pic>
        <p:nvPicPr>
          <p:cNvPr id="60424" name="Picture 8" descr="http://images02.olx.ru/ui/8/34/15/1282332808_114892915_1----12823328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39752" y="4365104"/>
            <a:ext cx="2241671" cy="230425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ОДЕЖДОЙ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СТИРКА</a:t>
            </a:r>
          </a:p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СУШКА</a:t>
            </a:r>
          </a:p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ГЛАЖКА</a:t>
            </a:r>
          </a:p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ЧИСТКА</a:t>
            </a:r>
          </a:p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ХРАНЕНИЕ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СЕЗОНАМ: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852936"/>
            <a:ext cx="30243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зимняя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носят зимой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780928"/>
            <a:ext cx="30243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летняя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носят летом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725144"/>
            <a:ext cx="532859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демисезонная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носить весной и осенью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95736" y="1700808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1772816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36096" y="1700808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veningclub.ru/images/stirka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56792"/>
            <a:ext cx="6480720" cy="49685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Перед тем, как стирать посмотри ярлык на одежде.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http://im3-tub-ru.yandex.net/i?id=404202641-2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484784"/>
            <a:ext cx="417646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СТИРКА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РУЧНАЯ СТИРКА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учная стирка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348880"/>
            <a:ext cx="3754760" cy="375611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6397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МАШИННАЯ СТИРКА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тирка в машине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788024" y="2348880"/>
            <a:ext cx="3898776" cy="38157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18864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СТИРКИ: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www.bochkavpechatleniy.com/data/photo/89411/3fa94d90161fffe000610c4a068f3724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44824"/>
            <a:ext cx="4752528" cy="1944216"/>
          </a:xfrm>
          <a:prstGeom prst="rect">
            <a:avLst/>
          </a:prstGeom>
          <a:noFill/>
        </p:spPr>
      </p:pic>
      <p:pic>
        <p:nvPicPr>
          <p:cNvPr id="38916" name="Picture 4" descr="http://www.nadom19.ru/images/goods/3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005064"/>
            <a:ext cx="1087388" cy="1960432"/>
          </a:xfrm>
          <a:prstGeom prst="rect">
            <a:avLst/>
          </a:prstGeom>
          <a:noFill/>
        </p:spPr>
      </p:pic>
      <p:pic>
        <p:nvPicPr>
          <p:cNvPr id="38918" name="Picture 6" descr="http://im6-tub-ru.yandex.net/i?id=426973796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3933056"/>
            <a:ext cx="1512168" cy="2232248"/>
          </a:xfrm>
          <a:prstGeom prst="rect">
            <a:avLst/>
          </a:prstGeom>
          <a:noFill/>
        </p:spPr>
      </p:pic>
      <p:pic>
        <p:nvPicPr>
          <p:cNvPr id="38920" name="Picture 8" descr="http://im7-tub-ru.yandex.net/i?id=85282020-3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04248" y="1844824"/>
            <a:ext cx="1299964" cy="2004814"/>
          </a:xfrm>
          <a:prstGeom prst="rect">
            <a:avLst/>
          </a:prstGeom>
          <a:noFill/>
        </p:spPr>
      </p:pic>
      <p:pic>
        <p:nvPicPr>
          <p:cNvPr id="38922" name="Picture 10" descr="http://im5-tub-ru.yandex.net/i?id=229698052-46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48264" y="4293096"/>
            <a:ext cx="1428750" cy="1428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134076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СТИРАЛЬНЫЙ ПОРОШОК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630932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ЖИДКОЕ МЫЛО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30932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КОНДИЦИОНЕР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134076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ПЯТНОВЫВОДИТЕЛЬ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280" y="602128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МЫЛО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СУШКА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ушка дет. одежды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47750" y="1958181"/>
            <a:ext cx="2857500" cy="3810000"/>
          </a:xfrm>
        </p:spPr>
      </p:pic>
      <p:pic>
        <p:nvPicPr>
          <p:cNvPr id="8" name="Содержимое 7" descr="сушка одежды.jpe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тем, как гладить посмотри ярлык на одежде.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www.bolshoyvopros.ru/files/users/images/28/e6/28e6b526de7fe65cfb63912b339e63bc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628800"/>
            <a:ext cx="705678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Поставь температуру на регуляторе в соответствии с рекомендацией на ярлыке одежды.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2466" name="Picture 2" descr="http://www.lspare.ru/images/product_images/popup_images/086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36912"/>
            <a:ext cx="3635896" cy="3785617"/>
          </a:xfrm>
          <a:prstGeom prst="rect">
            <a:avLst/>
          </a:prstGeom>
          <a:noFill/>
        </p:spPr>
      </p:pic>
      <p:pic>
        <p:nvPicPr>
          <p:cNvPr id="62468" name="Picture 4" descr="http://www.orionmarket.ru/images/catalog/761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564905"/>
            <a:ext cx="4176464" cy="2796348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923928" y="3789040"/>
            <a:ext cx="28803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ГЛАЖКА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гладильная доска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lum contrast="-10000"/>
          </a:blip>
          <a:srcRect/>
          <a:stretch>
            <a:fillRect/>
          </a:stretch>
        </p:blipFill>
        <p:spPr>
          <a:xfrm>
            <a:off x="611560" y="1772816"/>
            <a:ext cx="3528392" cy="4320480"/>
          </a:xfrm>
        </p:spPr>
      </p:pic>
      <p:pic>
        <p:nvPicPr>
          <p:cNvPr id="9" name="Содержимое 8" descr="глажка одежды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24128" y="1628800"/>
            <a:ext cx="2914104" cy="44253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ЧИСТКА ЩЁТКОЙ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щётка для одежды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556792"/>
            <a:ext cx="3135610" cy="381000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Щётки для одежды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щётка роллер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724128" y="2276872"/>
            <a:ext cx="2448272" cy="172819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4365104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40152" y="609329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Паровая щётка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37890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ХРАНЕНИЕ ОДЕЖДЫ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ШКАФ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art0271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755576" y="2420888"/>
            <a:ext cx="2952328" cy="403244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ages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5076056" y="3198018"/>
            <a:ext cx="3096344" cy="30392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Чехлы для хранения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www.ttstv.ru/i/cat/201103/10345_l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72816"/>
            <a:ext cx="3857625" cy="3857625"/>
          </a:xfrm>
          <a:prstGeom prst="rect">
            <a:avLst/>
          </a:prstGeom>
          <a:noFill/>
        </p:spPr>
      </p:pic>
      <p:pic>
        <p:nvPicPr>
          <p:cNvPr id="43012" name="Picture 4" descr="http://www.kidstaff.com.ua/pictures_user/16/101112/1304686/1304686_20110608121854_600x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700808"/>
            <a:ext cx="3888432" cy="42484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0152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одежды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60212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крупных вещей.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ьга\Pictures\летняя одежд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2708920"/>
            <a:ext cx="2476500" cy="3895725"/>
          </a:xfrm>
          <a:prstGeom prst="rect">
            <a:avLst/>
          </a:prstGeom>
          <a:noFill/>
        </p:spPr>
      </p:pic>
      <p:pic>
        <p:nvPicPr>
          <p:cNvPr id="4" name="Содержимое 5" descr="зимняя одежд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516216" y="1412776"/>
            <a:ext cx="2088232" cy="3024336"/>
          </a:xfrm>
          <a:prstGeom prst="rect">
            <a:avLst/>
          </a:prstGeom>
        </p:spPr>
      </p:pic>
      <p:pic>
        <p:nvPicPr>
          <p:cNvPr id="5" name="Содержимое 4" descr="осенне-весен.одежд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340768"/>
            <a:ext cx="2160240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1844824"/>
            <a:ext cx="20882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Летняя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4725144"/>
            <a:ext cx="20882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Зимняя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25144"/>
            <a:ext cx="30243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Демисезонная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31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ресурсы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285992"/>
            <a:ext cx="7929328" cy="9541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КАРТИНКИ С ПОИСКОВЫХ СЕРВЕРОВ: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GOOGLE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назначению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2492896"/>
            <a:ext cx="2606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РАЗДНИЧНАЯ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2492896"/>
            <a:ext cx="288032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2420888"/>
            <a:ext cx="266429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365104"/>
            <a:ext cx="244827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4365104"/>
            <a:ext cx="2232248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267744" y="1628800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32040" y="1628800"/>
            <a:ext cx="936104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16288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059832" y="1628800"/>
            <a:ext cx="108012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652120" y="4365104"/>
            <a:ext cx="2170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ДОМАШНЯЯ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27584" y="436510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7544" y="256490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ПОВСЕДНЕВНАЯ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 animBg="1"/>
      <p:bldP spid="18" grpId="0" animBg="1"/>
      <p:bldP spid="19" grpId="0" animBg="1"/>
      <p:bldP spid="20" grpId="0" animBg="1"/>
      <p:bldP spid="34" grpId="0"/>
      <p:bldP spid="34" grpId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ЖЕНСКАЯ ОДЕЖДА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000803_1053_9736_vnvv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628800"/>
            <a:ext cx="1439086" cy="4525963"/>
          </a:xfrm>
          <a:prstGeom prst="rect">
            <a:avLst/>
          </a:prstGeom>
          <a:noFill/>
        </p:spPr>
      </p:pic>
      <p:pic>
        <p:nvPicPr>
          <p:cNvPr id="8" name="Picture 7" descr="000803_1053_9796_vnvv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1484784"/>
            <a:ext cx="242722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ПОВСЕДНЕВНАЯ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6165304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ЮБКА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630932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САРАФАН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196752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БЛУЗКА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greenmama.ua/dn_images/02/17/20/59/123568150952281402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628800"/>
            <a:ext cx="2160240" cy="468052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755576" y="1844824"/>
            <a:ext cx="115212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0"/>
          </p:cNvCxnSpPr>
          <p:nvPr/>
        </p:nvCxnSpPr>
        <p:spPr>
          <a:xfrm flipH="1" flipV="1">
            <a:off x="3347864" y="5445224"/>
            <a:ext cx="1044116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 descr="http://st-fashiony.ru/pic/style/pic/21056/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2348880"/>
            <a:ext cx="324036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ПРАЗДНИЧНАЯ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000803_1053_9736_vnv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1196752"/>
            <a:ext cx="2079625" cy="52562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23928" y="2996952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ПЛАТЬЕ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lightweddingdresses.com/images/bridesmaid-dresses/8928_m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179512" y="1412776"/>
            <a:ext cx="331236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ДОМАШНЯЯ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73225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ХАЛАТ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media.nn.ru/data/ufiles/4/67/91/3679183.922-47-malinovi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836712"/>
            <a:ext cx="2016224" cy="5184576"/>
          </a:xfrm>
          <a:prstGeom prst="rect">
            <a:avLst/>
          </a:prstGeom>
          <a:noFill/>
        </p:spPr>
      </p:pic>
      <p:sp>
        <p:nvSpPr>
          <p:cNvPr id="21506" name="AutoShape 2" descr="https://docs.google.com/?url=http%3A%2F%2Fnsportal.ru%2Fsites%2Fdefault%2Ffiles%2F2011%2F9%2Fvidy_odezhdy_po_naznacheniyu.ppt&amp;docid=f07a1aab308f67ad4a3309f4f46e5049&amp;a=bi&amp;pagenumber=4&amp;w=5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docs.google.com/?url=http%3A%2F%2Fnsportal.ru%2Fsites%2Fdefault%2Ffiles%2F2011%2F9%2Fvidy_odezhdy_po_naznacheniyu.ppt&amp;docid=f07a1aab308f67ad4a3309f4f46e5049&amp;a=bi&amp;pagenumber=4&amp;w=5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://img3.imgbb.ru/c/6/5/c6521e745e79e6728951f5b76ad72a5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1916832"/>
            <a:ext cx="2016224" cy="4073649"/>
          </a:xfrm>
          <a:prstGeom prst="rect">
            <a:avLst/>
          </a:prstGeom>
          <a:noFill/>
        </p:spPr>
      </p:pic>
      <p:pic>
        <p:nvPicPr>
          <p:cNvPr id="21512" name="Picture 8" descr="http://open.az/uploads/posts/2010-03/thumbs/1269976962_000098142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1484784"/>
            <a:ext cx="2895600" cy="38576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60232" y="6237312"/>
            <a:ext cx="23042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ночная сорочка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271</Words>
  <Application>Microsoft Office PowerPoint</Application>
  <PresentationFormat>Экран (4:3)</PresentationFormat>
  <Paragraphs>105</Paragraphs>
  <Slides>40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ОДЕЖДА</vt:lpstr>
      <vt:lpstr>ОДЕЖДА – СОВОКУПНОСТЬ ПРЕДМЕТОВ ПОКРЫВАЮЩИХ ТЕЛО.</vt:lpstr>
      <vt:lpstr>  ОДЕЖДА ПО СЕЗОНАМ: </vt:lpstr>
      <vt:lpstr>Слайд 4</vt:lpstr>
      <vt:lpstr>ОДЕЖДА по назначению</vt:lpstr>
      <vt:lpstr>ЖЕНСКАЯ ОДЕЖДА</vt:lpstr>
      <vt:lpstr>ПОВСЕДНЕВНАЯ</vt:lpstr>
      <vt:lpstr>ПРАЗДНИЧНАЯ</vt:lpstr>
      <vt:lpstr>ДОМАШНЯЯ</vt:lpstr>
      <vt:lpstr>МУЖСКАЯ ОДЕЖДА</vt:lpstr>
      <vt:lpstr>Слайд 11</vt:lpstr>
      <vt:lpstr>ПОВСЕДНЕВНАЯ</vt:lpstr>
      <vt:lpstr>ПРАЗДНИЧНАЯ</vt:lpstr>
      <vt:lpstr>ДОМАШНЯЯ</vt:lpstr>
      <vt:lpstr>ДЕТСКАЯ</vt:lpstr>
      <vt:lpstr>ПОВСЕДНЕВНАЯ</vt:lpstr>
      <vt:lpstr>ПРАЗДНИЧНАЯ</vt:lpstr>
      <vt:lpstr>ДОМАШНЯЯ</vt:lpstr>
      <vt:lpstr>СПОРТИВНАЯ </vt:lpstr>
      <vt:lpstr>НАЦИОНАЛЬНАЯ</vt:lpstr>
      <vt:lpstr>СПЕЦИАЛЬНАЯ для детей </vt:lpstr>
      <vt:lpstr>СПЕЦИАЛЬНАЯ ОДЕЖДА ДЛЯ РАБОТЫ</vt:lpstr>
      <vt:lpstr>РАБОЧАЯ ОДЕЖДА</vt:lpstr>
      <vt:lpstr>ФОРМЕННАЯ РАБОЧАЯ ОДЕЖДА</vt:lpstr>
      <vt:lpstr>ФОРМЕННАЯ ОДЕЖДА</vt:lpstr>
      <vt:lpstr>ВОЕННАЯ ФОРМА</vt:lpstr>
      <vt:lpstr>НАЙДИ ЛИШНЕЕ.ПОЧЕМУ?</vt:lpstr>
      <vt:lpstr>НАЙДИ ЛИШНЕЕ.ПОЧЕМУ?</vt:lpstr>
      <vt:lpstr>УХОД ЗА ОДЕЖДОЙ</vt:lpstr>
      <vt:lpstr>Перед тем, как стирать посмотри ярлык на одежде.</vt:lpstr>
      <vt:lpstr>СТИРКА</vt:lpstr>
      <vt:lpstr>Слайд 32</vt:lpstr>
      <vt:lpstr>СУШКА</vt:lpstr>
      <vt:lpstr>Перед тем, как гладить посмотри ярлык на одежде.</vt:lpstr>
      <vt:lpstr>Поставь температуру на регуляторе в соответствии с рекомендацией на ярлыке одежды. </vt:lpstr>
      <vt:lpstr>ГЛАЖКА</vt:lpstr>
      <vt:lpstr>ЧИСТКА ЩЁТКОЙ</vt:lpstr>
      <vt:lpstr>  ХРАНЕНИЕ ОДЕЖДЫ</vt:lpstr>
      <vt:lpstr>Чехлы для хранения</vt:lpstr>
      <vt:lpstr>Используемые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</dc:title>
  <dc:creator>телемакс</dc:creator>
  <cp:lastModifiedBy>Ольга</cp:lastModifiedBy>
  <cp:revision>124</cp:revision>
  <dcterms:created xsi:type="dcterms:W3CDTF">2011-05-28T15:49:07Z</dcterms:created>
  <dcterms:modified xsi:type="dcterms:W3CDTF">2013-01-12T19:12:21Z</dcterms:modified>
</cp:coreProperties>
</file>