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CF35-704F-44EC-8FC3-A7B33135806A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EE45-1FA9-4C2B-980A-BA743FD6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CF35-704F-44EC-8FC3-A7B33135806A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EE45-1FA9-4C2B-980A-BA743FD6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CF35-704F-44EC-8FC3-A7B33135806A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EE45-1FA9-4C2B-980A-BA743FD6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CF35-704F-44EC-8FC3-A7B33135806A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EE45-1FA9-4C2B-980A-BA743FD6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CF35-704F-44EC-8FC3-A7B33135806A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EE45-1FA9-4C2B-980A-BA743FD6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CF35-704F-44EC-8FC3-A7B33135806A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EE45-1FA9-4C2B-980A-BA743FD6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CF35-704F-44EC-8FC3-A7B33135806A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EE45-1FA9-4C2B-980A-BA743FD6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CF35-704F-44EC-8FC3-A7B33135806A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EE45-1FA9-4C2B-980A-BA743FD6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CF35-704F-44EC-8FC3-A7B33135806A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EE45-1FA9-4C2B-980A-BA743FD6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CF35-704F-44EC-8FC3-A7B33135806A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EE45-1FA9-4C2B-980A-BA743FD6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CF35-704F-44EC-8FC3-A7B33135806A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EE45-1FA9-4C2B-980A-BA743FD6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2CF35-704F-44EC-8FC3-A7B33135806A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EE45-1FA9-4C2B-980A-BA743FD68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Логопед\Рабочий стол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010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Формирование грамматического строя речи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14422"/>
            <a:ext cx="93717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Согласование  числительных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существительными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C:\Documents and Settings\Логопед\Рабочий стол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37987">
            <a:off x="1190695" y="3273746"/>
            <a:ext cx="1628432" cy="2149156"/>
          </a:xfrm>
          <a:prstGeom prst="rect">
            <a:avLst/>
          </a:prstGeom>
          <a:noFill/>
        </p:spPr>
      </p:pic>
      <p:sp>
        <p:nvSpPr>
          <p:cNvPr id="4102" name="AutoShape 6" descr="https://i.pinimg.com/originals/b0/b9/d5/b0b9d558f2c3d397e1a03c51ead6c5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C:\Documents and Settings\Логопед\Рабочий стол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3700" y="4000504"/>
            <a:ext cx="2400300" cy="2400300"/>
          </a:xfrm>
          <a:prstGeom prst="rect">
            <a:avLst/>
          </a:prstGeom>
          <a:noFill/>
        </p:spPr>
      </p:pic>
      <p:pic>
        <p:nvPicPr>
          <p:cNvPr id="13" name="Рисунок 12" descr="C:\Documents and Settings\Логопед\Рабочий стол\сова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857496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C:\Documents and Settings\Логопед\Рабочий стол\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928934"/>
            <a:ext cx="1404915" cy="1913075"/>
          </a:xfrm>
          <a:prstGeom prst="rect">
            <a:avLst/>
          </a:prstGeom>
          <a:noFill/>
        </p:spPr>
      </p:pic>
      <p:pic>
        <p:nvPicPr>
          <p:cNvPr id="15" name="Рисунок 14" descr="C:\Documents and Settings\Логопед\Рабочий стол\кош.png"/>
          <p:cNvPicPr/>
          <p:nvPr/>
        </p:nvPicPr>
        <p:blipFill>
          <a:blip r:embed="rId7"/>
          <a:srcRect r="49831"/>
          <a:stretch>
            <a:fillRect/>
          </a:stretch>
        </p:blipFill>
        <p:spPr bwMode="auto">
          <a:xfrm>
            <a:off x="0" y="3857628"/>
            <a:ext cx="20716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Логопед\Рабочий стол\кол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3286124"/>
            <a:ext cx="2143140" cy="27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286248" y="6357958"/>
            <a:ext cx="449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 учитель- логопед  Харина Н.А.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Логопед\Рабочий стол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0"/>
            <a:ext cx="6924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Имена  числительные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Количественные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   Порядковые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</a:t>
                      </a:r>
                      <a:r>
                        <a:rPr lang="ru-RU" sz="2400" dirty="0" smtClean="0"/>
                        <a:t>сколько?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</a:t>
                      </a:r>
                      <a:r>
                        <a:rPr lang="ru-RU" sz="2400" dirty="0" smtClean="0"/>
                        <a:t>какой?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двенадцать</a:t>
                      </a:r>
                      <a:r>
                        <a:rPr lang="ru-RU" sz="2800" baseline="0" dirty="0" smtClean="0"/>
                        <a:t>  лет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пятый</a:t>
                      </a:r>
                      <a:r>
                        <a:rPr lang="ru-RU" sz="2800" dirty="0" smtClean="0"/>
                        <a:t>  номер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пять</a:t>
                      </a:r>
                      <a:r>
                        <a:rPr lang="ru-RU" sz="2800" dirty="0" smtClean="0"/>
                        <a:t>  штук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первый</a:t>
                      </a:r>
                      <a:r>
                        <a:rPr lang="ru-RU" sz="2800" dirty="0" smtClean="0"/>
                        <a:t>  вопрос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сто </a:t>
                      </a:r>
                      <a:r>
                        <a:rPr lang="ru-RU" sz="2800" dirty="0" smtClean="0"/>
                        <a:t> тонн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десятый</a:t>
                      </a:r>
                      <a:r>
                        <a:rPr lang="ru-RU" sz="2800" dirty="0" smtClean="0"/>
                        <a:t>  маршрут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71" y="857232"/>
            <a:ext cx="897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значению слова этой части речи делятся на 2 разряда: количественные и порядковые.</a:t>
            </a:r>
            <a:endParaRPr lang="ru-RU" dirty="0"/>
          </a:p>
        </p:txBody>
      </p:sp>
      <p:pic>
        <p:nvPicPr>
          <p:cNvPr id="7" name="Рисунок 6" descr="C:\Documents and Settings\Логопед\Рабочий стол\весы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143380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 descr="C:\Documents and Settings\Логопед\Рабочий стол\з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261009"/>
            <a:ext cx="2428860" cy="359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Логопед\Рабочий стол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Логопед\Рабочий стол\д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1733265" cy="215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Логопед\Рабочий стол\д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1733265" cy="215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Логопед\Рабочий стол\д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571612"/>
            <a:ext cx="1733265" cy="215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Логопед\Рабочий стол\д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14818"/>
            <a:ext cx="1733265" cy="215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Логопед\Рабочий стол\д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214818"/>
            <a:ext cx="1733265" cy="215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Логопед\Рабочий стол\д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14818"/>
            <a:ext cx="1733265" cy="215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Логопед\Рабочий стол\д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1733265" cy="215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Логопед\Рабочий стол\д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14818"/>
            <a:ext cx="1733265" cy="215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14348" y="242886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1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242886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2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78632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5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0"/>
            <a:ext cx="581947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Согласование имени числительного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 именем существительным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(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– 2 - 5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Логопед\Рабочий стол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Логопед\Рабочий стол\Г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642918"/>
            <a:ext cx="1432318" cy="2409790"/>
          </a:xfrm>
          <a:prstGeom prst="rect">
            <a:avLst/>
          </a:prstGeom>
          <a:noFill/>
        </p:spPr>
      </p:pic>
      <p:pic>
        <p:nvPicPr>
          <p:cNvPr id="8" name="Picture 3" descr="C:\Documents and Settings\Логопед\Рабочий стол\Г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71480"/>
            <a:ext cx="1432318" cy="2409790"/>
          </a:xfrm>
          <a:prstGeom prst="rect">
            <a:avLst/>
          </a:prstGeom>
          <a:noFill/>
        </p:spPr>
      </p:pic>
      <p:pic>
        <p:nvPicPr>
          <p:cNvPr id="9" name="Picture 3" descr="C:\Documents and Settings\Логопед\Рабочий стол\Г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71480"/>
            <a:ext cx="1432318" cy="2409790"/>
          </a:xfrm>
          <a:prstGeom prst="rect">
            <a:avLst/>
          </a:prstGeom>
          <a:noFill/>
        </p:spPr>
      </p:pic>
      <p:pic>
        <p:nvPicPr>
          <p:cNvPr id="10" name="Picture 3" descr="C:\Documents and Settings\Логопед\Рабочий стол\Г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143380"/>
            <a:ext cx="1432318" cy="2409790"/>
          </a:xfrm>
          <a:prstGeom prst="rect">
            <a:avLst/>
          </a:prstGeom>
          <a:noFill/>
        </p:spPr>
      </p:pic>
      <p:pic>
        <p:nvPicPr>
          <p:cNvPr id="11" name="Picture 3" descr="C:\Documents and Settings\Логопед\Рабочий стол\Г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14818"/>
            <a:ext cx="1432318" cy="2409790"/>
          </a:xfrm>
          <a:prstGeom prst="rect">
            <a:avLst/>
          </a:prstGeom>
          <a:noFill/>
        </p:spPr>
      </p:pic>
      <p:pic>
        <p:nvPicPr>
          <p:cNvPr id="12" name="Picture 3" descr="C:\Documents and Settings\Логопед\Рабочий стол\Г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14818"/>
            <a:ext cx="1432318" cy="2409790"/>
          </a:xfrm>
          <a:prstGeom prst="rect">
            <a:avLst/>
          </a:prstGeom>
          <a:noFill/>
        </p:spPr>
      </p:pic>
      <p:pic>
        <p:nvPicPr>
          <p:cNvPr id="13" name="Picture 3" descr="C:\Documents and Settings\Логопед\Рабочий стол\Г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071942"/>
            <a:ext cx="1432318" cy="2409790"/>
          </a:xfrm>
          <a:prstGeom prst="rect">
            <a:avLst/>
          </a:prstGeom>
          <a:noFill/>
        </p:spPr>
      </p:pic>
      <p:pic>
        <p:nvPicPr>
          <p:cNvPr id="14" name="Picture 3" descr="C:\Documents and Settings\Логопед\Рабочий стол\Г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143380"/>
            <a:ext cx="1432318" cy="240979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85786" y="1643050"/>
            <a:ext cx="428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1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1500174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4929198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5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Логопед\Рабочий стол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Логопед\Рабочий стол\цып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1625513" cy="13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Логопед\Рабочий стол\цып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00042"/>
            <a:ext cx="1625513" cy="13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Логопед\Рабочий стол\цып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00042"/>
            <a:ext cx="1625513" cy="13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Логопед\Рабочий стол\цып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1625513" cy="13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Логопед\Рабочий стол\цып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28"/>
            <a:ext cx="1625513" cy="13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Логопед\Рабочий стол\цып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5728"/>
            <a:ext cx="1625513" cy="13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Логопед\Рабочий стол\цып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28"/>
            <a:ext cx="1625513" cy="13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Логопед\Рабочий стол\цып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1625513" cy="13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Логопед\Рабочий стол\цып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85860"/>
            <a:ext cx="1625513" cy="13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Логопед\Рабочий стол\ммм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0306"/>
            <a:ext cx="1457994" cy="13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Логопед\Рабочий стол\ммм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500306"/>
            <a:ext cx="1457994" cy="13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Логопед\Рабочий стол\ммм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500306"/>
            <a:ext cx="1457994" cy="13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Логопед\Рабочий стол\ммм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428868"/>
            <a:ext cx="1457994" cy="13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Логопед\Рабочий стол\ммм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00306"/>
            <a:ext cx="1457994" cy="13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Логопед\Рабочий стол\ммм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00306"/>
            <a:ext cx="1457994" cy="13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Documents and Settings\Логопед\Рабочий стол\ммм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500306"/>
            <a:ext cx="1457994" cy="13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Логопед\Рабочий стол\ммм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500306"/>
            <a:ext cx="1457994" cy="13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Логопед\Рабочий стол\ммм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500306"/>
            <a:ext cx="1457994" cy="13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Логопед\Рабочий стол\стул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572008"/>
            <a:ext cx="940412" cy="154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Логопед\Рабочий стол\стул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500570"/>
            <a:ext cx="1011850" cy="16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Documents and Settings\Логопед\Рабочий стол\стул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572008"/>
            <a:ext cx="1011850" cy="16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Documents and Settings\Логопед\Рабочий стол\стул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643446"/>
            <a:ext cx="6429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Documents and Settings\Логопед\Рабочий стол\стул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643446"/>
            <a:ext cx="6429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Documents and Settings\Логопед\Рабочий стол\стул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643446"/>
            <a:ext cx="6429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Documents and Settings\Логопед\Рабочий стол\стул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643446"/>
            <a:ext cx="6429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Documents and Settings\Логопед\Рабочий стол\стул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4643446"/>
            <a:ext cx="6429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Documents and Settings\Логопед\Рабочий стол\стул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357826"/>
            <a:ext cx="6429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Documents and Settings\Логопед\Рабочий стол\стул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357826"/>
            <a:ext cx="6429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8569804" y="0"/>
            <a:ext cx="57419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</a:p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  <a:p>
            <a:r>
              <a:rPr lang="ru-RU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Логопед\Рабочий стол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Логопед\Рабочий стол\порядок.jpg"/>
          <p:cNvPicPr>
            <a:picLocks noChangeAspect="1" noChangeArrowheads="1"/>
          </p:cNvPicPr>
          <p:nvPr/>
        </p:nvPicPr>
        <p:blipFill>
          <a:blip r:embed="rId3"/>
          <a:srcRect l="3516" t="42188" b="10937"/>
          <a:stretch>
            <a:fillRect/>
          </a:stretch>
        </p:blipFill>
        <p:spPr bwMode="auto">
          <a:xfrm>
            <a:off x="0" y="2240294"/>
            <a:ext cx="9144000" cy="33318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0"/>
            <a:ext cx="67725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Назови, кто первый, второй…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порядку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Логопед\Рабочий стол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Логопед\Рабочий стол\поря.jpg"/>
          <p:cNvPicPr>
            <a:picLocks noChangeAspect="1" noChangeArrowheads="1"/>
          </p:cNvPicPr>
          <p:nvPr/>
        </p:nvPicPr>
        <p:blipFill>
          <a:blip r:embed="rId3"/>
          <a:srcRect l="2344" t="26042" r="3906" b="24999"/>
          <a:stretch>
            <a:fillRect/>
          </a:stretch>
        </p:blipFill>
        <p:spPr bwMode="auto">
          <a:xfrm>
            <a:off x="285720" y="2000240"/>
            <a:ext cx="8572528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42852"/>
            <a:ext cx="701063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акой по счёту (слева – направо)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Котёнок? Петушок? Медвежонок?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Логопед\Рабочий стол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Логопед\Рабочий стол\пор.jpg"/>
          <p:cNvPicPr>
            <a:picLocks noChangeAspect="1" noChangeArrowheads="1"/>
          </p:cNvPicPr>
          <p:nvPr/>
        </p:nvPicPr>
        <p:blipFill>
          <a:blip r:embed="rId3"/>
          <a:srcRect l="44737" t="8772" r="3947" b="68421"/>
          <a:stretch>
            <a:fillRect/>
          </a:stretch>
        </p:blipFill>
        <p:spPr bwMode="auto">
          <a:xfrm>
            <a:off x="2786050" y="214290"/>
            <a:ext cx="6215106" cy="20717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714356"/>
            <a:ext cx="27976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Каким по</a:t>
            </a:r>
          </a:p>
          <a:p>
            <a:r>
              <a:rPr lang="ru-RU" sz="3200" b="1" dirty="0" smtClean="0"/>
              <a:t>порядку идёт</a:t>
            </a:r>
          </a:p>
          <a:p>
            <a:r>
              <a:rPr lang="ru-RU" sz="3200" b="1" dirty="0" smtClean="0"/>
              <a:t>гусь, лев,</a:t>
            </a:r>
          </a:p>
          <a:p>
            <a:r>
              <a:rPr lang="ru-RU" sz="3200" b="1" dirty="0" smtClean="0"/>
              <a:t>д</a:t>
            </a:r>
            <a:r>
              <a:rPr lang="ru-RU" sz="3200" b="1" dirty="0" smtClean="0"/>
              <a:t>евочка,</a:t>
            </a:r>
          </a:p>
          <a:p>
            <a:r>
              <a:rPr lang="ru-RU" sz="3200" b="1" dirty="0" smtClean="0"/>
              <a:t>м</a:t>
            </a:r>
            <a:r>
              <a:rPr lang="ru-RU" sz="3200" b="1" dirty="0" smtClean="0"/>
              <a:t>уравей, ёжик</a:t>
            </a:r>
          </a:p>
          <a:p>
            <a:r>
              <a:rPr lang="ru-RU" sz="3200" b="1" dirty="0" smtClean="0"/>
              <a:t>в</a:t>
            </a:r>
            <a:r>
              <a:rPr lang="ru-RU" sz="3200" b="1" dirty="0" smtClean="0"/>
              <a:t> каждой шеренге?</a:t>
            </a:r>
            <a:endParaRPr lang="ru-RU" sz="3200" b="1" dirty="0"/>
          </a:p>
        </p:txBody>
      </p:sp>
      <p:pic>
        <p:nvPicPr>
          <p:cNvPr id="5" name="Picture 2" descr="C:\Documents and Settings\Логопед\Рабочий стол\пор.jpg"/>
          <p:cNvPicPr>
            <a:picLocks noChangeAspect="1" noChangeArrowheads="1"/>
          </p:cNvPicPr>
          <p:nvPr/>
        </p:nvPicPr>
        <p:blipFill>
          <a:blip r:embed="rId3"/>
          <a:srcRect l="43421" t="70176" r="3947" b="7017"/>
          <a:stretch>
            <a:fillRect/>
          </a:stretch>
        </p:blipFill>
        <p:spPr bwMode="auto">
          <a:xfrm>
            <a:off x="2786050" y="4572008"/>
            <a:ext cx="6154658" cy="2000264"/>
          </a:xfrm>
          <a:prstGeom prst="rect">
            <a:avLst/>
          </a:prstGeom>
          <a:noFill/>
        </p:spPr>
      </p:pic>
      <p:pic>
        <p:nvPicPr>
          <p:cNvPr id="7" name="Picture 2" descr="C:\Documents and Settings\Логопед\Рабочий стол\пор.jpg"/>
          <p:cNvPicPr>
            <a:picLocks noChangeAspect="1" noChangeArrowheads="1"/>
          </p:cNvPicPr>
          <p:nvPr/>
        </p:nvPicPr>
        <p:blipFill>
          <a:blip r:embed="rId3"/>
          <a:srcRect l="44737" t="40351" r="3947" b="36842"/>
          <a:stretch>
            <a:fillRect/>
          </a:stretch>
        </p:blipFill>
        <p:spPr bwMode="auto">
          <a:xfrm>
            <a:off x="2786050" y="2381243"/>
            <a:ext cx="621510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122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Логопед</cp:lastModifiedBy>
  <cp:revision>36</cp:revision>
  <dcterms:created xsi:type="dcterms:W3CDTF">2019-04-11T09:02:33Z</dcterms:created>
  <dcterms:modified xsi:type="dcterms:W3CDTF">2019-04-13T07:01:26Z</dcterms:modified>
</cp:coreProperties>
</file>